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</p:sldIdLst>
  <p:sldSz cx="18288000" cy="10287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ios Extended" panose="020B0604020202020204" charset="0"/>
      <p:regular r:id="rId8"/>
    </p:embeddedFont>
    <p:embeddedFont>
      <p:font typeface="Helios Extended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54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1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8.svg"/><Relationship Id="rId5" Type="http://schemas.openxmlformats.org/officeDocument/2006/relationships/image" Target="../media/image8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3.sv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2037841" y="1236297"/>
            <a:ext cx="4611795" cy="8073164"/>
          </a:xfrm>
          <a:custGeom>
            <a:avLst/>
            <a:gdLst/>
            <a:ahLst/>
            <a:cxnLst/>
            <a:rect l="l" t="t" r="r" b="b"/>
            <a:pathLst>
              <a:path w="4611795" h="8073164">
                <a:moveTo>
                  <a:pt x="0" y="0"/>
                </a:moveTo>
                <a:lnTo>
                  <a:pt x="4611795" y="0"/>
                </a:lnTo>
                <a:lnTo>
                  <a:pt x="4611795" y="8073164"/>
                </a:lnTo>
                <a:lnTo>
                  <a:pt x="0" y="80731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30382" y="1598767"/>
            <a:ext cx="10422795" cy="39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 of the “Mytnytsia” microdistrict with the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installation of heat pumps with a storage tank</a:t>
            </a:r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78D78DD9-C3D3-4897-B41A-065A2C623FFD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2F8623A5-6407-462F-BC3D-442FDF8F2B2B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74779" y="-113013"/>
            <a:ext cx="29543326" cy="10746385"/>
          </a:xfrm>
          <a:custGeom>
            <a:avLst/>
            <a:gdLst/>
            <a:ahLst/>
            <a:cxnLst/>
            <a:rect l="l" t="t" r="r" b="b"/>
            <a:pathLst>
              <a:path w="29543326" h="10746385">
                <a:moveTo>
                  <a:pt x="0" y="0"/>
                </a:moveTo>
                <a:lnTo>
                  <a:pt x="29543326" y="0"/>
                </a:lnTo>
                <a:lnTo>
                  <a:pt x="29543326" y="10746385"/>
                </a:lnTo>
                <a:lnTo>
                  <a:pt x="0" y="1074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141212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9950" y="761366"/>
            <a:ext cx="16826173" cy="1269166"/>
            <a:chOff x="0" y="0"/>
            <a:chExt cx="4431585" cy="334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1585" cy="334266"/>
            </a:xfrm>
            <a:custGeom>
              <a:avLst/>
              <a:gdLst/>
              <a:ahLst/>
              <a:cxnLst/>
              <a:rect l="l" t="t" r="r" b="b"/>
              <a:pathLst>
                <a:path w="4431585" h="334266">
                  <a:moveTo>
                    <a:pt x="0" y="0"/>
                  </a:moveTo>
                  <a:lnTo>
                    <a:pt x="4431585" y="0"/>
                  </a:lnTo>
                  <a:lnTo>
                    <a:pt x="4431585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431585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80500" y="947675"/>
            <a:ext cx="15727001" cy="91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3281" b="1" spc="1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 of the “Mytnytsia” microdistrict with the installation of heat pumps with a storage tank</a:t>
            </a:r>
          </a:p>
        </p:txBody>
      </p:sp>
      <p:sp>
        <p:nvSpPr>
          <p:cNvPr id="10" name="Freeform 10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574214" y="651145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122220" y="2457079"/>
            <a:ext cx="10548775" cy="5824539"/>
            <a:chOff x="0" y="0"/>
            <a:chExt cx="3645744" cy="20130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45744" cy="2013009"/>
            </a:xfrm>
            <a:custGeom>
              <a:avLst/>
              <a:gdLst/>
              <a:ahLst/>
              <a:cxnLst/>
              <a:rect l="l" t="t" r="r" b="b"/>
              <a:pathLst>
                <a:path w="3645744" h="2013009">
                  <a:moveTo>
                    <a:pt x="0" y="0"/>
                  </a:moveTo>
                  <a:lnTo>
                    <a:pt x="3645744" y="0"/>
                  </a:lnTo>
                  <a:lnTo>
                    <a:pt x="3645744" y="2013009"/>
                  </a:lnTo>
                  <a:lnTo>
                    <a:pt x="0" y="201300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645744" cy="2051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06317" y="8578118"/>
            <a:ext cx="10275365" cy="1269166"/>
            <a:chOff x="0" y="0"/>
            <a:chExt cx="2706269" cy="3342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6269" cy="334266"/>
            </a:xfrm>
            <a:custGeom>
              <a:avLst/>
              <a:gdLst/>
              <a:ahLst/>
              <a:cxnLst/>
              <a:rect l="l" t="t" r="r" b="b"/>
              <a:pathLst>
                <a:path w="2706269" h="334266">
                  <a:moveTo>
                    <a:pt x="0" y="0"/>
                  </a:moveTo>
                  <a:lnTo>
                    <a:pt x="2706269" y="0"/>
                  </a:lnTo>
                  <a:lnTo>
                    <a:pt x="2706269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06269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741887" y="8751070"/>
            <a:ext cx="8922299" cy="80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</a:pPr>
            <a:r>
              <a:rPr lang="en-US" sz="2891" b="1" spc="17">
                <a:solidFill>
                  <a:srgbClr val="1B517B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3064"/>
              </a:lnSpc>
            </a:pPr>
            <a:r>
              <a:rPr lang="en-US" sz="2891" b="1" spc="17">
                <a:solidFill>
                  <a:srgbClr val="1B517B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4 100 000 €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3851400"/>
            <a:ext cx="8266575" cy="392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3"/>
              </a:lnSpc>
            </a:pPr>
            <a:endParaRPr/>
          </a:p>
          <a:p>
            <a:pPr algn="l">
              <a:lnSpc>
                <a:spcPts val="2353"/>
              </a:lnSpc>
            </a:pPr>
            <a:r>
              <a:rPr lang="en-US" sz="2558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equipment</a:t>
            </a:r>
          </a:p>
          <a:p>
            <a:pPr algn="l">
              <a:lnSpc>
                <a:spcPts val="2353"/>
              </a:lnSpc>
            </a:pPr>
            <a:endParaRPr lang="en-US" sz="2558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53"/>
              </a:lnSpc>
            </a:pPr>
            <a:endParaRPr lang="en-US" sz="2558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53"/>
              </a:lnSpc>
            </a:pPr>
            <a:r>
              <a:rPr lang="en-US" sz="2558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installation of equipment</a:t>
            </a:r>
          </a:p>
          <a:p>
            <a:pPr algn="l">
              <a:lnSpc>
                <a:spcPts val="2353"/>
              </a:lnSpc>
            </a:pPr>
            <a:endParaRPr lang="en-US" sz="2558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53"/>
              </a:lnSpc>
            </a:pPr>
            <a:r>
              <a:rPr lang="en-US" sz="2558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l">
              <a:lnSpc>
                <a:spcPts val="2353"/>
              </a:lnSpc>
            </a:pPr>
            <a:r>
              <a:rPr lang="en-US" sz="2558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commissioning</a:t>
            </a:r>
          </a:p>
          <a:p>
            <a:pPr algn="l">
              <a:lnSpc>
                <a:spcPts val="2353"/>
              </a:lnSpc>
            </a:pPr>
            <a:endParaRPr lang="en-US" sz="2558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53"/>
              </a:lnSpc>
            </a:pPr>
            <a:endParaRPr lang="en-US" sz="2558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449"/>
              </a:lnSpc>
            </a:pPr>
            <a:r>
              <a:rPr lang="en-US" sz="2662" spc="4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thermal capacity of two heat pumps : 8 MW </a:t>
            </a:r>
          </a:p>
          <a:p>
            <a:pPr algn="l">
              <a:lnSpc>
                <a:spcPts val="2449"/>
              </a:lnSpc>
            </a:pPr>
            <a:endParaRPr lang="en-US" sz="2662" spc="4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449"/>
              </a:lnSpc>
            </a:pPr>
            <a:endParaRPr lang="en-US" sz="2662" spc="4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281683" y="7504643"/>
            <a:ext cx="6778625" cy="3210272"/>
            <a:chOff x="0" y="0"/>
            <a:chExt cx="1501729" cy="7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15874926" y="6469557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851" r="-191602" b="-48017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12783" y="2457079"/>
            <a:ext cx="5926393" cy="5824539"/>
          </a:xfrm>
          <a:custGeom>
            <a:avLst/>
            <a:gdLst/>
            <a:ahLst/>
            <a:cxnLst/>
            <a:rect l="l" t="t" r="r" b="b"/>
            <a:pathLst>
              <a:path w="5926393" h="5824539">
                <a:moveTo>
                  <a:pt x="0" y="0"/>
                </a:moveTo>
                <a:lnTo>
                  <a:pt x="5926392" y="0"/>
                </a:lnTo>
                <a:lnTo>
                  <a:pt x="5926392" y="5824539"/>
                </a:lnTo>
                <a:lnTo>
                  <a:pt x="0" y="58245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895" r="-23895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7322818" y="2801940"/>
            <a:ext cx="10147578" cy="92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6"/>
              </a:lnSpc>
            </a:pPr>
            <a:r>
              <a:rPr lang="en-US" sz="3155" b="1" spc="5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  <a:p>
            <a:pPr algn="l">
              <a:lnSpc>
                <a:spcPts val="3566"/>
              </a:lnSpc>
            </a:pPr>
            <a:endParaRPr lang="en-US" sz="3155" b="1" spc="53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5600870" y="9617914"/>
            <a:ext cx="7086259" cy="74040"/>
          </a:xfrm>
          <a:prstGeom prst="rect">
            <a:avLst/>
          </a:prstGeom>
          <a:solidFill>
            <a:srgbClr val="1B517B"/>
          </a:solidFill>
        </p:spPr>
      </p:sp>
      <p:sp>
        <p:nvSpPr>
          <p:cNvPr id="33" name="Freeform 33"/>
          <p:cNvSpPr/>
          <p:nvPr/>
        </p:nvSpPr>
        <p:spPr>
          <a:xfrm>
            <a:off x="8020949" y="3932341"/>
            <a:ext cx="795502" cy="640038"/>
          </a:xfrm>
          <a:custGeom>
            <a:avLst/>
            <a:gdLst/>
            <a:ahLst/>
            <a:cxnLst/>
            <a:rect l="l" t="t" r="r" b="b"/>
            <a:pathLst>
              <a:path w="795502" h="640038">
                <a:moveTo>
                  <a:pt x="0" y="0"/>
                </a:moveTo>
                <a:lnTo>
                  <a:pt x="795501" y="0"/>
                </a:lnTo>
                <a:lnTo>
                  <a:pt x="795501" y="640038"/>
                </a:lnTo>
                <a:lnTo>
                  <a:pt x="0" y="640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135462" y="4772404"/>
            <a:ext cx="647227" cy="647227"/>
          </a:xfrm>
          <a:custGeom>
            <a:avLst/>
            <a:gdLst/>
            <a:ahLst/>
            <a:cxnLst/>
            <a:rect l="l" t="t" r="r" b="b"/>
            <a:pathLst>
              <a:path w="647227" h="647227">
                <a:moveTo>
                  <a:pt x="0" y="0"/>
                </a:moveTo>
                <a:lnTo>
                  <a:pt x="647227" y="0"/>
                </a:lnTo>
                <a:lnTo>
                  <a:pt x="647227" y="647227"/>
                </a:lnTo>
                <a:lnTo>
                  <a:pt x="0" y="647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069222" y="5619656"/>
            <a:ext cx="713467" cy="713467"/>
          </a:xfrm>
          <a:custGeom>
            <a:avLst/>
            <a:gdLst/>
            <a:ahLst/>
            <a:cxnLst/>
            <a:rect l="l" t="t" r="r" b="b"/>
            <a:pathLst>
              <a:path w="713467" h="713467">
                <a:moveTo>
                  <a:pt x="0" y="0"/>
                </a:moveTo>
                <a:lnTo>
                  <a:pt x="713467" y="0"/>
                </a:lnTo>
                <a:lnTo>
                  <a:pt x="713467" y="713467"/>
                </a:lnTo>
                <a:lnTo>
                  <a:pt x="0" y="7134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069405" y="6533148"/>
            <a:ext cx="713284" cy="629473"/>
          </a:xfrm>
          <a:custGeom>
            <a:avLst/>
            <a:gdLst/>
            <a:ahLst/>
            <a:cxnLst/>
            <a:rect l="l" t="t" r="r" b="b"/>
            <a:pathLst>
              <a:path w="713284" h="629473">
                <a:moveTo>
                  <a:pt x="0" y="0"/>
                </a:moveTo>
                <a:lnTo>
                  <a:pt x="713284" y="0"/>
                </a:lnTo>
                <a:lnTo>
                  <a:pt x="713284" y="629473"/>
                </a:lnTo>
                <a:lnTo>
                  <a:pt x="0" y="6294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Довільний</PresentationFormat>
  <Paragraphs>16</Paragraphs>
  <Slides>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</vt:i4>
      </vt:variant>
    </vt:vector>
  </HeadingPairs>
  <TitlesOfParts>
    <vt:vector size="7" baseType="lpstr">
      <vt:lpstr>Helios Extended</vt:lpstr>
      <vt:lpstr>Calibri</vt:lpstr>
      <vt:lpstr>Helios Extended Bold</vt:lpstr>
      <vt:lpstr>Arial</vt:lpstr>
      <vt:lpstr>Office Theme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dc:creator>Yaroslav Solomianyi</dc:creator>
  <cp:lastModifiedBy>Sisan Mession</cp:lastModifiedBy>
  <cp:revision>3</cp:revision>
  <dcterms:created xsi:type="dcterms:W3CDTF">2006-08-16T00:00:00Z</dcterms:created>
  <dcterms:modified xsi:type="dcterms:W3CDTF">2024-11-06T14:47:12Z</dcterms:modified>
  <dc:identifier>DAGTDkWGydA</dc:identifier>
</cp:coreProperties>
</file>